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0528-8F41-4F6F-B838-F672028DD19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B770-4139-44A5-8590-6B7A43CE3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05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0528-8F41-4F6F-B838-F672028DD19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B770-4139-44A5-8590-6B7A43CE3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90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0528-8F41-4F6F-B838-F672028DD19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B770-4139-44A5-8590-6B7A43CE3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196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0528-8F41-4F6F-B838-F672028DD19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B770-4139-44A5-8590-6B7A43CE3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8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0528-8F41-4F6F-B838-F672028DD19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B770-4139-44A5-8590-6B7A43CE3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627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0528-8F41-4F6F-B838-F672028DD19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B770-4139-44A5-8590-6B7A43CE3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974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0528-8F41-4F6F-B838-F672028DD19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B770-4139-44A5-8590-6B7A43CE3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39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0528-8F41-4F6F-B838-F672028DD19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B770-4139-44A5-8590-6B7A43CE3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77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0528-8F41-4F6F-B838-F672028DD19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B770-4139-44A5-8590-6B7A43CE3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57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0528-8F41-4F6F-B838-F672028DD19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B770-4139-44A5-8590-6B7A43CE3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62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0528-8F41-4F6F-B838-F672028DD19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B770-4139-44A5-8590-6B7A43CE3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578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F0528-8F41-4F6F-B838-F672028DD19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5B770-4139-44A5-8590-6B7A43CE3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7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country with largest total gd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5414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8900"/>
            <a:ext cx="12192000" cy="676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575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Valencia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Snyder</dc:creator>
  <cp:lastModifiedBy>Michael Snyder</cp:lastModifiedBy>
  <cp:revision>2</cp:revision>
  <dcterms:created xsi:type="dcterms:W3CDTF">2016-10-04T17:40:00Z</dcterms:created>
  <dcterms:modified xsi:type="dcterms:W3CDTF">2016-10-11T18:16:38Z</dcterms:modified>
</cp:coreProperties>
</file>